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>
        <p:scale>
          <a:sx n="125" d="100"/>
          <a:sy n="125" d="100"/>
        </p:scale>
        <p:origin x="996" y="-12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9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  <a:endParaRPr lang="de-DE" sz="2000" smtClean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6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6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</a:t>
            </a:r>
            <a:r>
              <a:rPr lang="de-DE" b="1" smtClean="0">
                <a:solidFill>
                  <a:schemeClr val="bg1"/>
                </a:solidFill>
              </a:rPr>
              <a:t>) einbinden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</a:t>
            </a:r>
            <a:r>
              <a:rPr lang="de-DE" noProof="0" smtClean="0"/>
              <a:t>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</a:t>
            </a:r>
            <a:r>
              <a:rPr lang="de-DE" b="1" noProof="0" smtClean="0"/>
              <a:t>für </a:t>
            </a:r>
            <a:r>
              <a:rPr lang="de-DE" b="1" noProof="0" smtClean="0"/>
              <a:t>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16215</Words>
  <Application>Microsoft Office PowerPoint</Application>
  <PresentationFormat>Bildschirmpräsentation (4:3)</PresentationFormat>
  <Paragraphs>4880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2456</cp:revision>
  <cp:lastPrinted>2018-04-11T06:17:22Z</cp:lastPrinted>
  <dcterms:created xsi:type="dcterms:W3CDTF">2008-08-19T13:25:11Z</dcterms:created>
  <dcterms:modified xsi:type="dcterms:W3CDTF">2018-08-23T08:38:21Z</dcterms:modified>
</cp:coreProperties>
</file>